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hy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No16</a:t>
            </a:r>
            <a:r xmlns:a="http://schemas.openxmlformats.org/drawingml/2006/main">
              <a:rPr lang="h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Այն</a:t>
            </a:r>
            <a:r xmlns:a="http://schemas.openxmlformats.org/drawingml/2006/main">
              <a:rPr lang="h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Խոսք</a:t>
            </a:r>
            <a:r xmlns:a="http://schemas.openxmlformats.org/drawingml/2006/main">
              <a:rPr lang="h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-ից</a:t>
            </a:r>
            <a:r xmlns:a="http://schemas.openxmlformats.org/drawingml/2006/main">
              <a:rPr lang="h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Աստված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y" altLang="ko-KR" sz="4000"/>
              <a:t>Աստված կանչեց Մովսեսին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Երբ Մովսեսը լսեց Աստծո ձայնը, ի՞նչ տեսավ։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գեղեցիկ խաղողի որթ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ամպ և ամպրոպ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այրվող թուփ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բաժանված ծով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այրվող թուփ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25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400"/>
              <a:t>Գեդեոնը և Նրա 300 տղամարդիկ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</a:t>
            </a:r>
            <a:r xmlns:a="http://schemas.openxmlformats.org/drawingml/2006/main">
              <a:rPr lang="hy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Խոսք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/>
              <a:t>Երբ Տիրոջ հրեշտակը երևաց Գեդեոնին, նա ասաց. «Տերը քեզ հետ է, զորեղ ռազմիկ»։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Դատավորներ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6։12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Տիրոջ հրեշտակը երևաց Գեդեոնին և ասաց. «Աստված քեզ հետ է, զորեղ ռազմիկ»։ Աստված նրան երաշխիք տվեց ցողի և բուրդի միջոցով: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Երբ նա վստահ էր, որ Աստված կանչել է իրեն, նա քանդեց Բահաղը և նրա զոհասեղանը, որին իսրայելացիները երկրպագում էին։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Գեդեոնին ասաց, որ ռազմիկներ ընտրի մադիանացիներին հաղթելու համար: Աստծո հրահանգով ընտրվել են ընդամենը 300 տղամարդ։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նրան տվեց նրանց վրա հարձակվելու հրաշալի ծրագիր: Աստված թող շեփորներ ու դատարկ սափորներ ունենան՝ ներսում ջահերով։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Գիշերը Գեդեոնն ու իր 300 մարդիկ իրականացրին այն ծրագիրը, որը Աստված տվել էր իրենց: Նրանք հաղթեցին մադիանացիների դեմ պատերազմում։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Գեդեոնն ու իր 300 մարդիկ հաղթեցին բազմաթիվ մադիանացիների դեմ պատերազմում միայն Աստծո հրամանին հնազանդվելով։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Իմ կյանքում հաղթելու գաղտնիքը Աստծուն հնազանդվելն է: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3200"/>
              <a:t>Աստված?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rgbClr val="C00000"/>
                </a:solidFill>
              </a:rPr>
              <a:t>Աստված..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Նա Ամենակարող Աստվածն է, ով կարող է հաղթել թշնամու բազմաթիվ ուժերին միայն 300 հոգով: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Ինչը չօգտագործվեց Գեդեոնի և նրա 300 մարդկանց համար իրենց թշնամուն հաղթելու համար։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բանկա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թրեր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ջահեր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շեփորներ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թրեր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Երբ Եհովան տեսավ, որ նա գնացել է նայելու, Աստված կանչեց նրան</a:t>
            </a:r>
          </a:p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թփի ներսից,</a:t>
            </a:r>
          </a:p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«Մովսե՜ս, Մովսե՜ս»։ Մովսեսն ասաց.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Ելք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3։4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</a:t>
            </a:r>
            <a:r xmlns:a="http://schemas.openxmlformats.org/drawingml/2006/main">
              <a:rPr lang="hy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Խոսք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/>
              <a:t>Երբ Տիրոջ հրեշտակը երևաց Գեդեոնին, նա ասաց. «Տերը քեզ հետ է, զորեղ ռազմիկ»։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Դատավորներ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6։12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26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y" altLang="ko-KR" sz="4000"/>
              <a:t>Սամսոն, ուժեղ մարտիկ.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Կինը տղա ծնեց և անվանեց Սամսոն։ Նա մեծացավ, և Տերը օրհնեց նրան,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Դատավորներ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13։24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Իսրայելացիների առաջնորդների մեջ Սամսոն անունով մի առաջնորդ կար։ Նա մարդ էր, որը պետք է առանձնացվեր Աստծուն ի ծնե: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Սամսոնը շատ ուժեղ մարտիկ էր։ Սամսոնի պատճառով փղշտացիները և նրանց ճնշող մյուս երկրները չէին կարող ճնշել իսրայելացիներին</a:t>
            </a:r>
            <a:r xmlns:a="http://schemas.openxmlformats.org/drawingml/2006/main">
              <a:rPr lang="hy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այլևս: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Նրա ուժը գալիս էր մազերից։ Բայց նրա մազերը սափրվել էին խաբվելով։ Այսպիսով, նա կորցրեց իր իշխանությունը։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Սամսոնը բռնվեց և թշնամու վրա ծիծաղեց։ Նա ափսոսում էր, որ իրեն հիմարացրել են ամբարտավանության պատճառով։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Սամսոնը աղոթեց Աստծուն, որ վերջին հաշվով կրկին զորացնի իրեն: Աստված պատասխանեց նրա աղոթքին և վերջապես իշխանություն տվեց նրան: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Սամսոնը մարդ էր, որին տրված էր Աստծուց հատուկ շնորհ և կոչում:</a:t>
            </a:r>
            <a:r xmlns:a="http://schemas.openxmlformats.org/drawingml/2006/main">
              <a:rPr lang="h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Բայց իր ամբարտավանության պատճառով,</a:t>
            </a:r>
          </a:p>
          <a:p>
            <a:pPr xmlns:a="http://schemas.openxmlformats.org/drawingml/2006/main" algn="ctr"/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նա կորցրեց բոլորին: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նաև Աստծո սիրելի զավակներն ենք, ովքեր ստացել են Աստծո շնորհն ու առաքելությունը:</a:t>
            </a:r>
            <a:r xmlns:a="http://schemas.openxmlformats.org/drawingml/2006/main">
              <a:rPr lang="h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Ուստի մենք պետք է խոնարհվենք Աստծո Խոսքի առաջ: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y" altLang="ko-KR" sz="3200"/>
              <a:t>Աստված?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3600">
                <a:solidFill>
                  <a:srgbClr val="C00000"/>
                </a:solidFill>
              </a:rPr>
              <a:t>Աստված..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լսում և պատասխանում է մեր լուրջ և ճշմարտացի աղոթքներին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Ոչ</a:t>
            </a:r>
            <a:r xmlns:a="http://schemas.openxmlformats.org/drawingml/2006/main">
              <a:rPr lang="h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h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Այն</a:t>
            </a:r>
            <a:r xmlns:a="http://schemas.openxmlformats.org/drawingml/2006/main">
              <a:rPr lang="h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Խոսք</a:t>
            </a:r>
            <a:r xmlns:a="http://schemas.openxmlformats.org/drawingml/2006/main">
              <a:rPr lang="h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-ից</a:t>
            </a:r>
            <a:r xmlns:a="http://schemas.openxmlformats.org/drawingml/2006/main">
              <a:rPr lang="h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Աստված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400"/>
              <a:t>Տասը աղետներ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Որտեղի՞ց եկավ Սամսոնի իշխանությունը։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մազեր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արմ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ոտք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աչք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մազեր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Կինը տղա ծնեց և անվանեց Սամսոն։ Նա մեծացավ, և Տերը օրհնեց նրան,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Դատավորներ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13։24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27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3600"/>
              <a:t>Ռութ, ազնվական բնավորությամբ կին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bg1">
                    <a:lumMod val="50000"/>
                  </a:schemeClr>
                </a:solidFill>
              </a:rPr>
              <a:t>Քո ժողովուրդը կլինի իմ ժողովուրդը, և քո Աստվածը՝ իմ Աստվածը։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Ռութ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1։16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Հրեա Նոեմին ուներ երկու որդի, որոնք ամուսնացան հեթանոսների հետ։ Սակայն նրա երկու որդիները մահացել են։ Այսպիսով, նա մնաց իր երկու այրի հարսների հետ։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Նոեմին որոշեց վերադառնալ Հուդայի իր տուն։ Նա ասաց իր երկու հարսներին, որ վերադառնան տուն։ Բայց նրա երկրորդ հարսը չվերադարձավ հայրենի քաղաք, այլ գնաց սկեսուրի հետևից՝ ապրելու Հուդայում։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Հռութը ստիպված եղավ հավաքել հացահատիկի մնացորդները՝ Նոեմիի հետ ապրելու համար, քանի որ նա ամուսին չուներ, ով տնօրիներ։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 պատահաբար հավաքեց հացահատիկի մնացորդը Բոոսին պատկանող արտից։ Բոոսը կարծեց, որ նա ազնվական կին է և ամուսնացավ Հռութի հետ։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Բոոսն ընդունեց Հռութին և Նոեմիին որպես ընտանիք և ապրեց երջանիկ կյանքով։ Ապագայում Դավիթ թագավորը և Հիսուսը եկան Բոոսի և Հռութի տոհմից։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/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Հռութը հեթանոս էր։ Նա լավ ու անկեղծ կին էր և լավ էր ծառայում սկեսուրին։</a:t>
            </a:r>
          </a:p>
          <a:p>
            <a:pPr xmlns:a="http://schemas.openxmlformats.org/drawingml/2006/main" algn="ctr"/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Այսպիսով, նա օրհնվեց: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էլ պետք է օգնենք մեր հարեւաններին</a:t>
            </a:r>
          </a:p>
          <a:p>
            <a:pPr xmlns:a="http://schemas.openxmlformats.org/drawingml/2006/main" algn="ctr"/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և երկրպագեք Աստծուն</a:t>
            </a:r>
          </a:p>
          <a:p>
            <a:pPr xmlns:a="http://schemas.openxmlformats.org/drawingml/2006/main" algn="ctr"/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բարի և անկեղծ սրտով: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Եգիպտացիները կիմանան, որ ես եմ Եհովան, երբ իմ ձեռքը մեկնեմ Եգիպտոսի վրա և իսրայելացիներին հանեմ այնտեղից։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Ելք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7։5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3200"/>
              <a:t>Աստված?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rgbClr val="C00000"/>
                </a:solidFill>
              </a:rPr>
              <a:t>Աստված..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ոչ թե արտաքին տեսքին է նայում, այլ սրտին: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Ինչո՞ւ Նոեմին վերադարձավ տուն Մովաբից Հուդա։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որովհետև նա հիվանդացավ..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քանի որ նրա ամուսինը մահացել է..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քանի որ նրա երկու որդիները մահացել են...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քանի որ նա ցանկանում էր հանդիպել իր ընտանիքի հետ..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քանի որ նրա երկու որդիները մահացել են...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bg1">
                    <a:lumMod val="50000"/>
                  </a:schemeClr>
                </a:solidFill>
              </a:rPr>
              <a:t>Քո ժողովուրդը կլինի իմ ժողովուրդը, և քո Աստվածը՝ իմ Աստվածը։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Ռութ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1։16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28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400"/>
              <a:t>Հաննայի աղոթքը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Եվ մանուկ Սամուելը շարունակում էր աճել հասակով և բարեհաճել Տիրոջ և մարդկանց մոտ։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Սամուել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2։26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Հաննան որդի չուներ։ Այսպիսով, նա այնքան տխուր էր, որ աղոթեց Աստծուն: «Օ՜հ, Հայր Աստված, եթե դու ինձ որդի տաս, ես նրան կտամ քեզ համար իր կյանքի բոլոր օրերում»։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հիշեց նրա աղոթքը և Աննային Սամուել անունով որդի տվեց։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Աննան իր որդուն տվեց, որ երկրպագի Աստծուն տաճարում, ինչպես որ նա աղոթում էր նախկինում: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Սամուելը ապրում էր տաճարում՝ երկրպագելով Աստծուն։ Նա շատ շնորհք ստացավ մարդկանցից և Աստծուց: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Փոքրիկ Սամուելը լավ է մեծացել՝ դառնալով երիտասարդ տղա: Հետո, ավելի ուշ, նա դարձավ Աստծո ձայնը լսող մարգարե: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Մովսեսը Աստծո հրամանն ասաց Եգիպտոսի թագավոր փարավոնին. «Այսպես է ասում Տերը՝ թող իմ ժողովրդին գնա, որ ինձ երկրպագեն»։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լսեց Աննայի ամբողջ աղոթքը, հիշեց նրան և ամբողջությամբ պատասխանեց դրան: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լսում է մեր բոլոր աղոթքները: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Ուստի մենք պետք է աղոթենք</a:t>
            </a:r>
          </a:p>
          <a:p>
            <a:pPr xmlns:a="http://schemas.openxmlformats.org/drawingml/2006/main" algn="ctr"/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լրջորեն և անկեղծորեն.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3200"/>
              <a:t>Աստված?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rgbClr val="C00000"/>
                </a:solidFill>
              </a:rPr>
              <a:t>Աստված..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լսեց մեր աղոթքը և հավատարմորեն պատասխանեց: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</a:t>
            </a:r>
            <a:r xmlns:a="http://schemas.openxmlformats.org/drawingml/2006/main">
              <a:rPr lang="hy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Վիկտորինա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Ինչո՞ւ էր Հաննան այդքան տխուր։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ստամոքսի ցավի պատճառով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փողի բացակայության պատճառով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որդու բացակայության պատճառով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քանի որ նա տգեղ էր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որդու բացակայության պատճառով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Եվ մանուկ Սամուելը շարունակում էր աճել հասակով և բարեհաճել Տիրոջ և մարդկանց մոտ։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Սամուել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2։26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Ոչ</a:t>
            </a:r>
            <a:r xmlns:a="http://schemas.openxmlformats.org/drawingml/2006/main">
              <a:rPr lang="h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400"/>
              <a:t>Սավուղ թագավոր, Իսրայելի առաջին թագավորը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Տէրը պատասխանեց. Սամուէլն ասաց իսրայէլացիներին.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Սամուել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8։22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«Մեզ թագավոր է պետք»։ Իսրայելացիները խնդրեցին իրենց համար թագավոր տալ Սամուելին։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«Ինչպես նրանք խնդրեցին, ես նրանց թագավոր կտամ»։ Աստված պատասխանեց Սամուելին։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Սավուղին ուղարկեց Սամուելի մոտ։ Աստված թույլ տվեց, որ Սամուելը յուղ լցնի նրա գլխին, որ Իսրայելի թագավոր լինի։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«Սա մեր առաջնորդն է՝ Սաուլ»։ Սամուելը իսրայելացիներին հայտնեց, որ Աստված Սավուղին նշանակել է Իսրայելի առաջնորդ։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"Ոչ մի դեպքում! Ո՞վ է Աստված։ Ես աստված եմ» Փարավոնը շատ կտրականապես հրաժարվեց դրանից: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Սկզբում Սավուղը լավ առաջնորդեց իսրայելացիներին՝ հավատարմորեն հնազանդվելով Աստծու կամքին։ Այնուամենայնիվ, նա դարձավ վատ թագավոր, որը դավաճանեց Աստծո կամքին իր ամբարտավանության և հպարտության պատճառով: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Սկզբում Սավուղը խոնարհ էր։</a:t>
            </a:r>
          </a:p>
          <a:p>
            <a:pPr xmlns:a="http://schemas.openxmlformats.org/drawingml/2006/main" algn="ctr"/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Սակայն թագավոր դառնալուց հետո,</a:t>
            </a:r>
          </a:p>
          <a:p>
            <a:pPr xmlns:a="http://schemas.openxmlformats.org/drawingml/2006/main" algn="ctr"/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նա այլևս չհնազանդվեց Աստծո կամքին:</a:t>
            </a:r>
          </a:p>
          <a:p>
            <a:pPr xmlns:a="http://schemas.openxmlformats.org/drawingml/2006/main" algn="ctr"/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Նա դարձավ ամբարտավան ու ագահ։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Դուք պետք է անընդհատ խոնարհ լինեք, երբ ձեր Հայր Աստվածը ձեզ բարձրացնի: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3200"/>
              <a:t>Աստված?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rgbClr val="C00000"/>
                </a:solidFill>
              </a:rPr>
              <a:t>Աստված..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սիրում է խոնարհներին,</a:t>
            </a:r>
          </a:p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բայց մերժում է հպարտներին: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Ի՞նչ խնդրեցին իսրայելացիները Սամուելին։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սնունդ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թագավոր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Աստծո Խոսքը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տուն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թագավոր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Տէրը պատասխանեց. Սամուէլն ասաց իսրայէլացիներին.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Սամուել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8։22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Ոչ</a:t>
            </a:r>
            <a:r xmlns:a="http://schemas.openxmlformats.org/drawingml/2006/main">
              <a:rPr lang="h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/>
              <a:t>Յանգ Բոյ, Դավիթ, Ով սպանեց Գողիաթին</a:t>
            </a:r>
            <a:r xmlns:a="http://schemas.openxmlformats.org/drawingml/2006/main">
              <a:rPr lang="hy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Դաւիթն ասաց փղշտացուն.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Սամուել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Փղշտացիների ճամբարում Գողիաթ անունով մի հսկա զինվոր կար։ Նա կռիվ սկսելով վիրավորել է Աստծո անունը։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Ոչ ոք չէր համարձակվում կռվել նրա դեմ՝ սարսափեցնելու պատճառով։</a:t>
            </a:r>
          </a:p>
          <a:p>
            <a:r xmlns:a="http://schemas.openxmlformats.org/drawingml/2006/main">
              <a:rPr lang="h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Այդ ժամանակ, երիտասարդ տղա, Դավիթն ասաց Սավուղ թագավորին.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«Ես կարող եմ հաղթել նրան, եթե Աստված ինձ հետ լինի»։</a:t>
            </a:r>
          </a:p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Դավիթը հինգ հարթ քարերով մոտեցավ Գողիաթին։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Մովսեսը աղոթեց Աստծուն. «Տե՛ր, խնդրում եմ ինձ տեղյակ պահիր, թե ինչ ես անելու այսուհետ»։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Դավիթն ասաց Գողիաթին, ով սրով ու նիզակով եկավ իր դեմ. «Ես կռվում եմ քո դեմ Եհովա Աստծո անունով»։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Դավիթը քար նետեց ու հարվածեց Գողիաթի ճակատին։</a:t>
            </a:r>
          </a:p>
          <a:p>
            <a:r xmlns:a="http://schemas.openxmlformats.org/drawingml/2006/main">
              <a:rPr lang="h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Դավիթը Աստծո օգնությամբ հաղթանակ տարավ այս ճակատամարտում։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դաս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Իսրայելի զինվորները վախենում էին</a:t>
            </a:r>
            <a:r xmlns:a="http://schemas.openxmlformats.org/drawingml/2006/main">
              <a:rPr lang="h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հսկա Գողիաթի. Նրանից վախենում էին։</a:t>
            </a:r>
          </a:p>
          <a:p>
            <a:pPr xmlns:a="http://schemas.openxmlformats.org/drawingml/2006/main" algn="ctr"/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Սակայն Դավիթը, ով հավատում էր Աստծո պաշտպանությանը, քաջաբար կռվեց նրա դեմ և հաղթեց նրան։</a:t>
            </a:r>
          </a:p>
          <a:p>
            <a:pPr xmlns:a="http://schemas.openxmlformats.org/drawingml/2006/main" algn="ctr"/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պետք է հավատանք, որ Աստված միշտ պահպանում է մեզ։ Մենք կարող ենք քաջություն ունենալ՝ հավատալով, որ Աստված կպաշտպանի մեզ ցանկացած պարագայում:</a:t>
            </a:r>
          </a:p>
          <a:p>
            <a:pPr xmlns:a="http://schemas.openxmlformats.org/drawingml/2006/main" algn="ctr"/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Աստծո հանդեպ հավատից բխող քաջությունը կարող է հաղթահարել ցանկացած վախ: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3200"/>
              <a:t>Աստված?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rgbClr val="C00000"/>
                </a:solidFill>
              </a:rPr>
              <a:t>Աստված..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հաղթանակ է տալիս նրանց, ովքեր կռվում են Նրա համար: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/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Ի՞նչ էր Դավիթը նետել Գողիաթի վրա։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սուր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նիզակ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քար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վահան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քար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Դաւիթն ասաց փղշտացուն.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Սամուել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տասը աղետներ թողեց ամբողջ Եգիպտոսի երկրի վրա։ Եգիպտացիները և փարավոնը սկսել են իմանալ, թե ով է իրական Աստվածը: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«Մովսես, հենց հիմա գնա Եգիպտոսից քո բոլոր իսրայելացիների հետ»։ Փարավոնն այլ ելք չուներ, քան բաց թողեց նրանց։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Փարավոնը կարծում էր, որ ամենաուժեղն է Աստծուն անտեսելու մեջ:</a:t>
            </a:r>
            <a:r xmlns:a="http://schemas.openxmlformats.org/drawingml/2006/main">
              <a:rPr lang="hy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Այսպիսով, նա ստիպված էր հայտնվել մեծ աղետների տակ։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պետք է խոստովանենք, որ Աստված Ամենակարողն է, ոչ թե մենք: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Երբ Եհովան տեսավ, որ նա գնացել է նայելու, Աստված կանչեց նրան</a:t>
            </a:r>
          </a:p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թփի ներսից,</a:t>
            </a:r>
          </a:p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«Մովսե՜ս, Մովսե՜ս»։ Մովսեսն ասաց.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Ելք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3։4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3200"/>
              <a:t>Աստված?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rgbClr val="C00000"/>
                </a:solidFill>
              </a:rPr>
              <a:t>Աստված..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տարբեր ձևերից է կուռքերից կամ այլ կեղծ աստվածներից:</a:t>
            </a:r>
          </a:p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կենդանի է և գործում է Իր հզոր զորությամբ: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Քանի՞ աղետներ թողեց Աստված Եգիպտոսի վրա: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հինգ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յոթ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տասներկու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տասը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տասը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Եգիպտացիները կիմանան, որ ես եմ Եհովան, երբ իմ ձեռքը մեկնեմ Եգիպտոսի վրա և իսրայելացիներին հանեմ այնտեղից։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Ելք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7։5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ՈՉ 18</a:t>
            </a:r>
            <a:r xmlns:a="http://schemas.openxmlformats.org/drawingml/2006/main">
              <a:rPr lang="h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400"/>
              <a:t>Ամպի սյուն</a:t>
            </a:r>
          </a:p>
          <a:p>
            <a:pPr xmlns:a="http://schemas.openxmlformats.org/drawingml/2006/main" algn="ctr"/>
            <a:r xmlns:a="http://schemas.openxmlformats.org/drawingml/2006/main">
              <a:rPr lang="hy" altLang="ko-KR" sz="4400"/>
              <a:t>and A Pillar of Fire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Ցերեկը Եհովան գնում էր նրանց առջևից՝ ամպի սյունով, որ առաջնորդի նրանց ճանապարհին, իսկ գիշերը՝ կրակի սյունով, որպեսզի լուսավորի նրանց, որպեսզի նրանք կարողանան ճանապարհորդել ցերեկը կամ գիշերը։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Ելք 13։21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Իսրայելացի ժողովուրդը Եգիպտոսում ապրել է 430 տարի։ Նրանք Եգիպտոսից հեռացան՝ 430 տարվա վերջում խոստացված երկիր՝ Քանան վերադառնալու համար։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«Ինչպե՞ս կարող ենք հասնել ճիշտ ճանապարհին», «Իսկ եթե ճանապարհին հանդիպենք վատ մարդկանց»: Նրանք շատ էին անհանգստանում։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Այդ ժամանակ Աստված նրանց ապացույցներ ցույց տվեց, որ ինքն է առաջնորդում նրանց։ Դա ամպի սյունն էր։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Գիշերը նա դարձավ կրակի սյուն: Այսպես Աստված առաջնորդեց նրանց գիշեր ու ցերեկ։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«Մենք չենք վախենում, որովհետև Աստված մեզ հետ է»: Իսրայելացիները շնորհակալություն հայտնեցին Աստծուն ամպի սյունով և կրակի սյունով առաջնորդելու համար: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Մի օր, երբ Մովսեսը տեսավ, թե ինչպես է եգիպտացին ծեծում իսրայելացուն, զայրացավ, բռնեց իր ժողովրդի կողմը և սպանեց եգիպտացուն։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</a:t>
            </a:r>
            <a:r xmlns:a="http://schemas.openxmlformats.org/drawingml/2006/main">
              <a:rPr lang="hy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դաս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Երբ իսրայելացիներից շատերն անցան վտանգավոր անապատով, Աստված ցույց տվեց նրանց ապացույցներ, որ Նա առաջնորդեց և պաշտպանեց նրանց ամպի սյունով և կրակի սյունով: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Հիմա Աստված ինձ հետ է և պաշտպանիր ինձ: Փառք տանք Աստծուն։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3200"/>
              <a:t>Աստված?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rgbClr val="C00000"/>
                </a:solidFill>
              </a:rPr>
              <a:t>Աստված..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միշտ մեզ հետ է:</a:t>
            </a:r>
          </a:p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Եվ նա պաշտպանում է մեզ գիշեր ու ցերեկ։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Երբ իսրայելացիները հեռացան Եգիպտոսից, Աստված ինչո՞վ առաջնորդեց նրանց։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ամպի սյունը և կրակի սյունը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թռչուն և ձուկ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արև և լուսին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շուն և կատու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ամպի սյունը և կրակի սյունը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Ցերեկը Եհովան գնում էր նրանց առջևից՝ ամպի սյունով, որ առաջնորդի նրանց ճանապարհին, իսկ գիշերը՝ կրակի սյունով, որպեսզի լուսավորի նրանց, որպեսզի նրանք կարողանան ճանապարհորդել ցերեկը կամ գիշերը։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Ելք 13։21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19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400"/>
              <a:t>Իսրայելացիները բաժանված ծովի միջով անցնում են չոր հողի վրա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Այն ժամանակ Մովսեսն իր ձեռքը մեկնեց ծովի վրա, և այդ ամբողջ գիշեր Եհովան արևելյան ուժեղ քամով ետ քշեց ծովը և այն վերածեց ցամաքի։ Ջրերը բաժանվեցին,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Ելք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Մովսեսն ու իսրայելացիները Քանան տանող ճանապարհին հանդիպեցին Կարմիր ծովին։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Եգիպտացին հետապնդեց իսրայելացիներին՝ նորից բռնելու նրանց։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Հետո մի հրաշալի բան տեղի ունեցավ. Աստված թույլ տվեց, որ Կարմիր ծովը բաժանվի, և իսրայելացիները քայլեն չոր հողի վրայով։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Եգիպտացի զինվորները հետապնդեցին նրանց, բայց ծովը նորից հետ գնաց, բոլոր եգիպտացի զինվորները լցվեցին ծովը: Նրանցից ոչ մեկը ողջ չի մնացել։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Երբ փարավոնը լսեց այդ մասին, Մովսեսը վախեցավ նրանից և փախավ Եգիպտոսի պալատից և գնաց Մադիան անապատում բնակվելու։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շնորհակալ ենք Աստծուն մեզ փրկելու համար: Բոլոր իսրայելացիները մեծ հաճույքով երգում էին ուրախ երգեր։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փրկեց իսրայելացիներին իրենց անելանելի վիճակից։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Ես նույնպես այն իրավիճակում էի, որ մեռնեի մեղքի պատճառով, բայց Աստված ուղարկեց Հիսուսին՝ ինձ փրկելու:</a:t>
            </a:r>
          </a:p>
          <a:p>
            <a:pPr xmlns:a="http://schemas.openxmlformats.org/drawingml/2006/main" algn="ctr"/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փրկեց ինձ հավերժական մահից:</a:t>
            </a:r>
          </a:p>
          <a:p>
            <a:pPr xmlns:a="http://schemas.openxmlformats.org/drawingml/2006/main" algn="ctr"/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Օ, հայր Աստված, շատ շնորհակալ եմ: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3200"/>
              <a:t>Աստված է?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rgbClr val="C00000"/>
                </a:solidFill>
              </a:rPr>
              <a:t>Աստված.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մեր փրկիչն է, ով իր ժողովրդին փրկում է հրաշալի ճանապարհով: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Ինչպե՞ս իսրայելացիներն անցան Կարմիր ծովով։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նրանց մեծ նավ ուղարկեց: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թող նրանց քայլեն ծովի ջրի վրայով: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բաժանեց Կարմիր ծովը և թույլ տվեց նրանց քայլել</a:t>
            </a:r>
          </a:p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չոր հողը.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թող նրանց թռչեն ծովի վրայով: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Աստված բաժանեց Կարմիր ծովը և թույլ տվեց նրանց քայլել</a:t>
            </a:r>
          </a:p>
          <a:p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չոր հողը.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Այն ժամանակ Մովսեսն իր ձեռքը մեկնեց ծովի վրա, և այդ ամբողջ գիշեր Եհովան արևելյան ուժեղ քամով ետ քշեց ծովը և այն վերածեց ցամաքի։ Ջրերը բաժանվեցին,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Ելք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20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3600"/>
              <a:t>Աստված, Ով թողեց միսը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bg1">
                    <a:lumMod val="50000"/>
                  </a:schemeClr>
                </a:solidFill>
              </a:rPr>
              <a:t>«Լսեցի իսրայելացիների տրտնջալը, ասա նրանց. «Մթնշաղին միս կուտեք, իսկ առավոտյան հացով կկշտանաք։ Այն ժամանակ կիմանաք, որ ես եմ ձեր Տեր Աստվածը»։ «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Ելք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16։12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Իսրայելացիները անապատում ուտելիք չունեին։ Հետո նրանք տրտնջացին Մովսեսի և Աստծո դեմ։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Այն ժամանակ Տերն ասաց Մովսեսին. «Ես ձեզ համար երկնքից ուտելիք կթողնեմ»։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Առավոտյան անապատի հատակին ցրտահարության պես բարակ փաթիլներ հայտնվեցին։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Մովսեսը 40 տարի հովիվ ապրեց և վերջում դարձավ 80 տարեկան։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Երեկոյան լորը եկավ նրանց վրայով, ընկավ ու ծածկեց ճամբարը։ Հավաքեցին, եփեցին ու կերան։ Նրանք նույնիսկ անապատում սովից չմահացան։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"Շնորհակալ եմ Աստված!" Մովսեսն ու իսրայելացիները զարմացած էին Աստծո ամենակարող զորությամբ։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Իր ժողովրդին ամեն օր կերակուր տրամադրեց զարմանալի ձևով և Իր ամենակարող զորությամբ նույնիսկ անապատում, որտեղ նրանք չէին կարողանում գտնել: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հավատում ենք, որ Աստված հավատարմորեն կապահովի մեզ մեր կարիքները Իր հրաշալի ճանապարհով: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3200"/>
              <a:t>Աստված է?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rgbClr val="C00000"/>
                </a:solidFill>
              </a:rPr>
              <a:t>Աստված..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Նա հրաշալի Աստված է, ով նախապես գիտի մեր կարիքները և ապահովում է նրանց Իր զարմանալի ճանապարհով: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Ի՞նչ տվեց Աստված Իր քաղցած ժողովրդին: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Մանանա և լոր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Հաց և կաթ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Միս և ջուր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Բրինձ և ապուր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Մանանա և լոր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bg1">
                    <a:lumMod val="50000"/>
                  </a:schemeClr>
                </a:solidFill>
              </a:rPr>
              <a:t>«Լսեցի իսրայելացիների տրտնջալը, ասա նրանց. «Մթնշաղին միս կուտեք, իսկ առավոտյան հացով կկշտանաք։ Այն ժամանակ կիմանաք, որ ես եմ ձեր Տեր Աստվածը»։ «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Ելք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16։12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Ոչ</a:t>
            </a:r>
            <a:r xmlns:a="http://schemas.openxmlformats.org/drawingml/2006/main">
              <a:rPr lang="h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y" altLang="ko-KR" sz="4000"/>
              <a:t>Տասը պատվիրանները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Մովսեսն այնտեղ էր Տիրոջ մոտ քառասուն օր ու քառասուն գիշեր առանց ուտելու</a:t>
            </a:r>
          </a:p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հաց կամ խմելու ջուր. Նա տախտակների վրա գրեց ուխտի խոսքերը՝ տասը պատվիրանները։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Ելից 34։28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Իսրայելացիները հասան Քորեբ (Սինա լեռ) լեռը։ Տեր Աստծո փառքը լի էր Սինա լեռան վրա (Հորեբ լեռ):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ասաց Մովսեսին. «Բարձրացիր ինձ մոտ սարի վրա»։ Մովսեսը բարձրացավ Աստծո լեռը: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Մի օր Աստված կանչեց նրան այրվող թփի մեջ և ասաց նրան. «Ես քեզ ուղարկում եմ փարավոնի մոտ՝ Եգիպտոսից փրկելու իմ ժողովրդին՝ իսրայելացիներին»։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Տեր Աստված հանդիպեց Քորեբ լեռան վրա։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Մովսեսին տվեց քարե տախտակները: Աստված դրա վրա գրել է օրենքներ և պատվիրաններ, որպեսզի իսրայելացիները պահեն տասը պատվիրանները: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«Շնորհակալ եմ, Տե՛ր, որ մեզ տալիս ես օրենքները»։</a:t>
            </a:r>
          </a:p>
          <a:p>
            <a:r xmlns:a="http://schemas.openxmlformats.org/drawingml/2006/main">
              <a:rPr lang="h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Մովսեսը մտածեց. «Ես կհանձնեմ և կսովորեցնեմ այս թանկագին տասը պատվիրանները»: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Տասը պատվիրանները թանկարժեք կանոններն են, որոնք Աստված տվել է մեր կյանքի համար: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Երբ մենք հնազանդվենք Աստծո օրենքներին, Աստված գոհ կլինի մեր կյանքից: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y" altLang="ko-KR" sz="3200"/>
              <a:t>Աստված?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3600">
                <a:solidFill>
                  <a:srgbClr val="C00000"/>
                </a:solidFill>
              </a:rPr>
              <a:t>Աստված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մեզ տվել է օրենքները և տասը պատվիրանները: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իրեն հայտնի դարձրեց մեզ այս օրենքների և պատվիրանների միջոցով: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Որտե՞ղ է Աստված գրել տասը պատվիրանները: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Փայտե պլանշետ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Ցեխ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դեղահատ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Թուղթ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Քարե պլանշետ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Քարե պլանշետ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Մովսեսն այնտեղ էր Տիրոջ մոտ քառասուն օր ու քառասուն գիշեր առանց ուտելու</a:t>
            </a:r>
          </a:p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հաց կամ խմելու ջուր. Նա տախտակների վրա գրեց ուխտի խոսքերը՝ տասը պատվիրանները։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Ելից 34։28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22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400"/>
              <a:t>Ոսկե հորթ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bg1">
                    <a:lumMod val="50000"/>
                  </a:schemeClr>
                </a:solidFill>
              </a:rPr>
              <a:t>Նա վերցրեց այն, ինչ տվեցին իրեն և դարձրեց կուռք՝ ձուլված տեսքով</a:t>
            </a:r>
          </a:p>
          <a:p>
            <a:r xmlns:a="http://schemas.openxmlformats.org/drawingml/2006/main">
              <a:rPr lang="hy" altLang="ko-KR" sz="3600">
                <a:solidFill>
                  <a:schemeClr val="bg1">
                    <a:lumMod val="50000"/>
                  </a:schemeClr>
                </a:solidFill>
              </a:rPr>
              <a:t>հորթի ձևավորումը գործիքով: Նրանք ասացին. «Սրանք են քո աստվածները, ո՛վ Իսրայել, որոնք քեզ հանեցին Եգիպտոսից»։</a:t>
            </a:r>
          </a:p>
          <a:p>
            <a:r xmlns:a="http://schemas.openxmlformats.org/drawingml/2006/main">
              <a:rPr lang="hy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Ելք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32։4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Երբ Մովսեսը սարից այսքան ժամանակ իջավ, նրանք անհանգիստ զգացին։ «Մեզ պետք է, որ մեր Աստվածը մեզ առաջնորդի Մովսեսի փոխարեն»։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Մովսեսը վերադարձավ Եգիպտոս՝ փրկելու իր ժողովրդին՝ իսրայելացիներին, որոնք պահում էին Աստծու տված գավազանը։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Այսպիսով, նրանք պատրաստեցին ոսկե հորթ և երկրպագեցին նրան որպես իրենց աստծո, որպեսզի առաջնորդի իրենց: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Մովսեսը, ով իջնում էր տասը պատվիրաններով, այնքան բարկացավ: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կատաղի բարկացավ նրանց վրա։ «Ես կկործանեմ նրանց։ Այն ժամանակ ես քեզ մեծ ազգ կդարձնեմ»։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Սակայն Մովսեսը աղոթեց Աստծուն, որ լրջորեն ների նրանց: Աստված լսեց Մովսեսի աղոթքը և ներեց նրանց: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</a:t>
            </a:r>
            <a:r xmlns:a="http://schemas.openxmlformats.org/drawingml/2006/main">
              <a:rPr lang="hy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Դաս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ամենից շատ ատում է Նրա փոխարեն այլ աստվածների երկրպագելն է: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Ոչ մի գնով քեզ համար կուռք չես շինի։</a:t>
            </a:r>
          </a:p>
          <a:p>
            <a:pPr xmlns:a="http://schemas.openxmlformats.org/drawingml/2006/main" algn="ctr"/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Ինչ էլ որ պատահի, մի խոնարհվեք նրանց առաջ և չերկրպագեք նրանց: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3200">
                <a:solidFill>
                  <a:srgbClr val="FF0000"/>
                </a:solidFill>
              </a:rPr>
              <a:t>Աստված?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rgbClr val="C00000"/>
                </a:solidFill>
              </a:rPr>
              <a:t>Աստված…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ամենից շատ ատում է Իր փոխարեն կռապաշտությունը: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Ի՞նչ կուռք են ստեղծել իսրայելացիները մեղքեր գործելու համար։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Ոսկե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Արծիվ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Ոսկե հորթ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Արծաթե հորթ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Արծաթ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Արծիվ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Ոսկե հորթ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bg1">
                    <a:lumMod val="50000"/>
                  </a:schemeClr>
                </a:solidFill>
              </a:rPr>
              <a:t>Նա վերցրեց այն, ինչ տվեցին իրեն և դարձրեց կուռք՝ ձուլված տեսքով</a:t>
            </a:r>
          </a:p>
          <a:p>
            <a:r xmlns:a="http://schemas.openxmlformats.org/drawingml/2006/main">
              <a:rPr lang="hy" altLang="ko-KR" sz="3600">
                <a:solidFill>
                  <a:schemeClr val="bg1">
                    <a:lumMod val="50000"/>
                  </a:schemeClr>
                </a:solidFill>
              </a:rPr>
              <a:t>հորթի ձևավորումը գործիքով: Նրանք ասացին. «Սրանք են քո աստվածները, ո՛վ Իսրայել, որոնք քեզ հանեցին Եգիպտոսից»։</a:t>
            </a:r>
          </a:p>
          <a:p>
            <a:r xmlns:a="http://schemas.openxmlformats.org/drawingml/2006/main">
              <a:rPr lang="hy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Ելք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32։4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23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400"/>
              <a:t>Աստծո տունը (խորան) անապատում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bg1">
                    <a:lumMod val="50000"/>
                  </a:schemeClr>
                </a:solidFill>
              </a:rPr>
              <a:t>Այն օրը, երբ վրանը՝ Վկայության վրանը, կանգնեցվեց, ամպը ծածկեց այն։ Երեկոյան մինչև առավոտ խորանի վերևում գտնվող ամպը կրակի տեսք ուներ։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Թվեր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9։15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Մովսեսին կանչեց որպես իսրայելացիների առաջնորդ, երբ նա 80 տարեկան էր: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Աստծո ծրագիրը տարբերվում է մերից, բայց Նրա ծրագիրը միշտ կատարյալ է: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պետք է հավատանք, որ Աստծո ծրագիրը կատարյալ է, և մենք պետք է կախված լինենք Նրանից: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ասաց Մովսեսին, որ խորանը դարձնի Աստծո տուն: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պատմեց ամեն ինչ խորանի մասին՝ նրա ձևը և այն ամենը, ինչ պետք է պատրաստվի դրա համար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Եվ Աստված թույլ տվեց նրանց իմանալ, թե ինչպես օգտագործել յուրաքանչյուր հոդված, երբ նրանք երկրպագում են Աստծուն խորանում: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Մովսեսը և իսրայելացի ժողովուրդը Աստծո ցուցումով դարձրին խորանը` Աստծո տունը: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Այն օրը, երբ խորանը կանգնեցվեց, ամպը, որը ցույց էր տալիս Աստծո փառքը, ծածկեց այն: Խորանը նշանն էր, որ Աստված իսրայելացիների հետ է։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թույլ տվեց, որ իսրայելացիները դարձնեն խորանը` Աստծո տունը, և նրանց բնակեցրեց խորանը որպես իրենց կենտրոն: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պետք է ապրենք Աստծո հետ՝ որպես մեր մտքի և կյանքի կենտրոն: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3200">
                <a:solidFill>
                  <a:srgbClr val="FF0000"/>
                </a:solidFill>
              </a:rPr>
              <a:t>Աստված?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rgbClr val="C00000"/>
                </a:solidFill>
              </a:rPr>
              <a:t>Աստված..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ապրում է մեզ հետ, քայլում է մեզ հետ, առաջնորդում է մեզ և խոսում մեզ հետ: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Ի՞նչ թույլ տվեց Աստված, որ իսրայելացիները ստեղծեն։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Ոսկե հորթ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Տասը պատվիրաններ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Պալատ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Թաբերնաքլ-Աստծո տուն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Թաբերնաքլ-Աստծո տուն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bg1">
                    <a:lumMod val="50000"/>
                  </a:schemeClr>
                </a:solidFill>
              </a:rPr>
              <a:t>Այն օրը, երբ վրանը՝ Վկայության վրանը, կանգնեցվեց, ամպը ծածկեց այն։ Երեկոյան մինչև առավոտ խորանի վերևում գտնվող ամպը կրակի տեսք ուներ։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Թվեր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9։15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24</a:t>
            </a:r>
            <a:r xmlns:a="http://schemas.openxmlformats.org/drawingml/2006/main">
              <a:rPr lang="h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Այն</a:t>
            </a:r>
            <a:r xmlns:a="http://schemas.openxmlformats.org/drawingml/2006/main">
              <a:rPr lang="h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բառ</a:t>
            </a:r>
            <a:r xmlns:a="http://schemas.openxmlformats.org/drawingml/2006/main">
              <a:rPr lang="h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-ից</a:t>
            </a:r>
            <a:r xmlns:a="http://schemas.openxmlformats.org/drawingml/2006/main">
              <a:rPr lang="h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Աստված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400"/>
              <a:t>Փլուզված Երիքով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y" altLang="ko-KR" sz="3200"/>
              <a:t>Աստված է?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3600">
                <a:solidFill>
                  <a:srgbClr val="C00000"/>
                </a:solidFill>
              </a:rPr>
              <a:t>Աստված..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առաջնորդում է մեզ Իր կատարյալ ծրագրերով: Աստծո ծրագրերում սխալներ չկան: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Յոթերորդ անգամ, երբ քահանաները հնչեցրին փողը, Հեսուն հրամայեց ժողովրդին.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Ջոշուա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6։16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Իսրայելացիները ցանկանում էին գնալ խոստացված երկիր։ Բայց Երիքովը, որը մեծ ամրոց էր, փակեց նրանց ճանապարհը։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ասաց Հեսուին, որը նրանց առաջնորդն էր, թե ինչպես կործանել Երիքովը։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Իսրայէլացիները Աստուծոյ հրահանգին համաձայն յոթ օր շրջեցին Երիքովի պարիսպին շուրջ։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Մինչ նրանք վեց օր շրջում էին պատի շուրջը, ամեն օր մեկ անգամ, Երիքովը ոչ մի թիզ չէր շարժվում։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Յոթերորդ օրը նրանք յոթ անգամ շրջեցին դրա շուրջը։ Յոթերորդ անգամ նրանք բարձր բղավեցին, պատը փլվեց։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Իսրայելացիներն իրենց ուժով չէին կարող կործանել Երիքովը։ Բայց Աստված կործանեց Երիքովն Իր զորությամբ նրանց համար: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Իսրայելացիները հաղթանակ են տարել Աստծուն հնազանդվելու միջոցով։</a:t>
            </a:r>
          </a:p>
          <a:p>
            <a:pPr xmlns:a="http://schemas.openxmlformats.org/drawingml/2006/main" algn="ctr"/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Եկեք ապրենք մեր կյանքը հնազանդվելով Աստծուն: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Եկեք շնորհակալություն հայտնենք Աստծուն մեզ հաղթելու համար: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3200"/>
              <a:t>Աստված?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rgbClr val="C00000"/>
                </a:solidFill>
              </a:rPr>
              <a:t>Աստված..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հաղթանակ է տալիս Իր ժողովրդին Իր մեծ Զորությամբ: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Նա Հաղթանակի Աստվածն է: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Ի՞նչ պատվիրեց Աստված Հեսուին Երիքովը կործանելու համար։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Յոթ օր քարեր նետեք Երիքով: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Յոթ օր աղոթեք Երիքովի համար: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Յոթ օր գովաբանություն երգեք Երիքովի համար: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Երիքովի պարիսպով յոթ օր և ժ</a:t>
            </a:r>
          </a:p>
          <a:p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վերջին օրը բարձր բղավեք.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Երիքովի պարիսպով յոթ օր և ժ</a:t>
            </a:r>
          </a:p>
          <a:p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վերջին օրը բարձր բղավեք.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Յոթերորդ անգամ, երբ քահանաները հնչեցրին փողը, Հեսուն հրամայեց ժողովրդին.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Ջոշուա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6։16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